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57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E98B4C-0339-4AB0-85DC-94CE73B8530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D0CF671-0665-44A4-AAB9-2D89ACC2E9D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1371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Color Pencil Techniques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38400"/>
            <a:ext cx="6019605" cy="412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Indigo Blue </a:t>
            </a:r>
            <a:r>
              <a:rPr lang="en-US" dirty="0" smtClean="0">
                <a:solidFill>
                  <a:schemeClr val="bg1"/>
                </a:solidFill>
              </a:rPr>
              <a:t>&amp;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8A0000"/>
                </a:solidFill>
              </a:rPr>
              <a:t>Tuscan Red </a:t>
            </a:r>
            <a:endParaRPr lang="en-US" dirty="0">
              <a:solidFill>
                <a:srgbClr val="8A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5769874" cy="305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191000"/>
            <a:ext cx="616887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Crimson and Scarlet Red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8339736" cy="426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08" y="228600"/>
            <a:ext cx="837439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"/>
            <a:ext cx="89350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92" y="354031"/>
            <a:ext cx="8438208" cy="612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</TotalTime>
  <Words>12</Words>
  <Application>Microsoft Office PowerPoint</Application>
  <PresentationFormat>On-screen Show (4:3)</PresentationFormat>
  <Paragraphs>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Apex</vt:lpstr>
      <vt:lpstr>Color Pencil Techniques</vt:lpstr>
      <vt:lpstr>Indigo Blue &amp; Tuscan Red </vt:lpstr>
      <vt:lpstr>Crimson and Scarlet Red</vt:lpstr>
      <vt:lpstr>Slide 4</vt:lpstr>
      <vt:lpstr>Slide 5</vt:lpstr>
      <vt:lpstr>Slide 6</vt:lpstr>
    </vt:vector>
  </TitlesOfParts>
  <Company>Austin Independent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Pencil Techniques</dc:title>
  <dc:creator>Windows User</dc:creator>
  <cp:lastModifiedBy>Windows User</cp:lastModifiedBy>
  <cp:revision>5</cp:revision>
  <dcterms:created xsi:type="dcterms:W3CDTF">2012-11-20T18:06:59Z</dcterms:created>
  <dcterms:modified xsi:type="dcterms:W3CDTF">2012-11-20T18:22:51Z</dcterms:modified>
</cp:coreProperties>
</file>