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65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5" autoAdjust="0"/>
    <p:restoredTop sz="94660"/>
  </p:normalViewPr>
  <p:slideViewPr>
    <p:cSldViewPr snapToGrid="0">
      <p:cViewPr varScale="1">
        <p:scale>
          <a:sx n="31" d="100"/>
          <a:sy n="31" d="100"/>
        </p:scale>
        <p:origin x="6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F2CA-9DCC-45AA-B2E5-3DE046FFF4F7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557E-9045-4855-9B6A-CE30F84C861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231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F2CA-9DCC-45AA-B2E5-3DE046FFF4F7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557E-9045-4855-9B6A-CE30F84C8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0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F2CA-9DCC-45AA-B2E5-3DE046FFF4F7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557E-9045-4855-9B6A-CE30F84C8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5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F2CA-9DCC-45AA-B2E5-3DE046FFF4F7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557E-9045-4855-9B6A-CE30F84C8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0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F2CA-9DCC-45AA-B2E5-3DE046FFF4F7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557E-9045-4855-9B6A-CE30F84C861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69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F2CA-9DCC-45AA-B2E5-3DE046FFF4F7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557E-9045-4855-9B6A-CE30F84C8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70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F2CA-9DCC-45AA-B2E5-3DE046FFF4F7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557E-9045-4855-9B6A-CE30F84C8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0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F2CA-9DCC-45AA-B2E5-3DE046FFF4F7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557E-9045-4855-9B6A-CE30F84C8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F2CA-9DCC-45AA-B2E5-3DE046FFF4F7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557E-9045-4855-9B6A-CE30F84C8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7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B8AF2CA-9DCC-45AA-B2E5-3DE046FFF4F7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20557E-9045-4855-9B6A-CE30F84C8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3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F2CA-9DCC-45AA-B2E5-3DE046FFF4F7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557E-9045-4855-9B6A-CE30F84C8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4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B8AF2CA-9DCC-45AA-B2E5-3DE046FFF4F7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F20557E-9045-4855-9B6A-CE30F84C861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58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" y="461679"/>
            <a:ext cx="9197022" cy="609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81" y="248216"/>
            <a:ext cx="5906614" cy="6609784"/>
          </a:xfrm>
        </p:spPr>
      </p:pic>
    </p:spTree>
    <p:extLst>
      <p:ext uri="{BB962C8B-B14F-4D97-AF65-F5344CB8AC3E}">
        <p14:creationId xmlns:p14="http://schemas.microsoft.com/office/powerpoint/2010/main" val="248228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572" y="0"/>
            <a:ext cx="4698124" cy="6858000"/>
          </a:xfrm>
        </p:spPr>
      </p:pic>
    </p:spTree>
    <p:extLst>
      <p:ext uri="{BB962C8B-B14F-4D97-AF65-F5344CB8AC3E}">
        <p14:creationId xmlns:p14="http://schemas.microsoft.com/office/powerpoint/2010/main" val="3457406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92" y="0"/>
            <a:ext cx="5563959" cy="6821988"/>
          </a:xfrm>
        </p:spPr>
      </p:pic>
    </p:spTree>
    <p:extLst>
      <p:ext uri="{BB962C8B-B14F-4D97-AF65-F5344CB8AC3E}">
        <p14:creationId xmlns:p14="http://schemas.microsoft.com/office/powerpoint/2010/main" val="162552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680" y="0"/>
            <a:ext cx="5618625" cy="7035530"/>
          </a:xfrm>
        </p:spPr>
      </p:pic>
    </p:spTree>
    <p:extLst>
      <p:ext uri="{BB962C8B-B14F-4D97-AF65-F5344CB8AC3E}">
        <p14:creationId xmlns:p14="http://schemas.microsoft.com/office/powerpoint/2010/main" val="338881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80" y="-591026"/>
            <a:ext cx="7335520" cy="7335520"/>
          </a:xfrm>
        </p:spPr>
      </p:pic>
    </p:spTree>
    <p:extLst>
      <p:ext uri="{BB962C8B-B14F-4D97-AF65-F5344CB8AC3E}">
        <p14:creationId xmlns:p14="http://schemas.microsoft.com/office/powerpoint/2010/main" val="362728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-195050"/>
            <a:ext cx="4917440" cy="7273715"/>
          </a:xfrm>
        </p:spPr>
      </p:pic>
    </p:spTree>
    <p:extLst>
      <p:ext uri="{BB962C8B-B14F-4D97-AF65-F5344CB8AC3E}">
        <p14:creationId xmlns:p14="http://schemas.microsoft.com/office/powerpoint/2010/main" val="27109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5" y="-662152"/>
            <a:ext cx="11098924" cy="9080937"/>
          </a:xfrm>
        </p:spPr>
      </p:pic>
    </p:spTree>
    <p:extLst>
      <p:ext uri="{BB962C8B-B14F-4D97-AF65-F5344CB8AC3E}">
        <p14:creationId xmlns:p14="http://schemas.microsoft.com/office/powerpoint/2010/main" val="33930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74" y="-357198"/>
            <a:ext cx="5686537" cy="8241358"/>
          </a:xfrm>
        </p:spPr>
      </p:pic>
    </p:spTree>
    <p:extLst>
      <p:ext uri="{BB962C8B-B14F-4D97-AF65-F5344CB8AC3E}">
        <p14:creationId xmlns:p14="http://schemas.microsoft.com/office/powerpoint/2010/main" val="413937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12" y="-522315"/>
            <a:ext cx="6238528" cy="7654635"/>
          </a:xfrm>
        </p:spPr>
      </p:pic>
    </p:spTree>
    <p:extLst>
      <p:ext uri="{BB962C8B-B14F-4D97-AF65-F5344CB8AC3E}">
        <p14:creationId xmlns:p14="http://schemas.microsoft.com/office/powerpoint/2010/main" val="199793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65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Austin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Nowzaradan</dc:creator>
  <cp:lastModifiedBy>Jennifer Nowzaradan</cp:lastModifiedBy>
  <cp:revision>8</cp:revision>
  <dcterms:created xsi:type="dcterms:W3CDTF">2014-09-02T19:11:59Z</dcterms:created>
  <dcterms:modified xsi:type="dcterms:W3CDTF">2014-09-03T16:43:46Z</dcterms:modified>
</cp:coreProperties>
</file>